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90"/>
  </p:normalViewPr>
  <p:slideViewPr>
    <p:cSldViewPr snapToGrid="0">
      <p:cViewPr varScale="1">
        <p:scale>
          <a:sx n="59" d="100"/>
          <a:sy n="59" d="100"/>
        </p:scale>
        <p:origin x="9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362" b="41388"/>
          <a:stretch>
            <a:fillRect/>
          </a:stretch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116" y="802131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latin typeface="+mj-lt"/>
                <a:ea typeface="+mj-ea"/>
                <a:cs typeface="+mj-cs"/>
              </a:rPr>
              <a:t>XERO</a:t>
            </a:r>
          </a:p>
        </p:txBody>
      </p:sp>
      <p:sp>
        <p:nvSpPr>
          <p:cNvPr id="15" name="Graphi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1" name="Straight Connector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3621" y="3175552"/>
            <a:ext cx="8269038" cy="3388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dirty="0">
                <a:sym typeface="+mn-ea"/>
              </a:rPr>
              <a:t>Vaishnavi </a:t>
            </a:r>
            <a:r>
              <a:rPr lang="en-US" dirty="0" err="1">
                <a:sym typeface="+mn-ea"/>
              </a:rPr>
              <a:t>Dasari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(QA Manager)</a:t>
            </a:r>
            <a:br>
              <a:rPr lang="en-US" dirty="0"/>
            </a:br>
            <a:r>
              <a:rPr lang="en-US" dirty="0"/>
              <a:t>Manoj Challapalli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/>
              <a:t>Chandana Seelam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 err="1"/>
              <a:t>Saikar</a:t>
            </a:r>
            <a:r>
              <a:rPr lang="en-US" dirty="0"/>
              <a:t> </a:t>
            </a:r>
            <a:r>
              <a:rPr lang="en-US" dirty="0" err="1"/>
              <a:t>Reddypally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Tejaswi Talluru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Vinod Kumar </a:t>
            </a:r>
            <a:r>
              <a:rPr lang="en-US" dirty="0" err="1"/>
              <a:t>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Srija</a:t>
            </a:r>
            <a:r>
              <a:rPr lang="en-US" dirty="0"/>
              <a:t> </a:t>
            </a:r>
            <a:r>
              <a:rPr lang="en-US" dirty="0" err="1"/>
              <a:t>Vanka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Praharsha</a:t>
            </a:r>
            <a:r>
              <a:rPr lang="en-US" dirty="0"/>
              <a:t> Reddy </a:t>
            </a:r>
            <a:r>
              <a:rPr lang="en-US" dirty="0" err="1"/>
              <a:t>Beemidi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Sree</a:t>
            </a:r>
            <a:r>
              <a:rPr lang="en-US" dirty="0"/>
              <a:t> Vishnu </a:t>
            </a:r>
            <a:r>
              <a:rPr lang="en-US" dirty="0" err="1"/>
              <a:t>Dommaraju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>
                <a:sym typeface="+mn-ea"/>
              </a:rPr>
              <a:t>Mani Chandana Kilaru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Link</a:t>
            </a:r>
            <a:br>
              <a:rPr lang="en-US"/>
            </a:b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509395" y="47244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075120-9818-A536-6A51-7E0752AFA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30" y="1402915"/>
            <a:ext cx="10171134" cy="38955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B661A-2D18-745B-8A2A-71E9870AE67E}"/>
              </a:ext>
            </a:extLst>
          </p:cNvPr>
          <p:cNvSpPr txBox="1"/>
          <p:nvPr/>
        </p:nvSpPr>
        <p:spPr>
          <a:xfrm>
            <a:off x="1052186" y="5386192"/>
            <a:ext cx="9820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Srijavanka</a:t>
            </a:r>
            <a:r>
              <a:rPr lang="en-US" sz="2800" b="1" dirty="0"/>
              <a:t>/Team_4/blob/main/Test%20Design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3F794-6518-B3A0-D7B0-0185E9EC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61" y="1177447"/>
            <a:ext cx="9414846" cy="5536504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E05C345-4359-D723-7A8D-5DB4B139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265" y="1027905"/>
            <a:ext cx="3602618" cy="5464969"/>
          </a:xfr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3EFAA65-437C-3F3A-84DE-F284A059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6" y="1027905"/>
            <a:ext cx="5799551" cy="5464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+mn-ea"/>
              </a:rPr>
              <a:t>Application Recorded Demo</a:t>
            </a:r>
            <a:br>
              <a:rPr lang="en-GB">
                <a:sym typeface="+mn-ea"/>
              </a:rPr>
            </a:br>
            <a:endParaRPr lang="en-US"/>
          </a:p>
        </p:txBody>
      </p:sp>
      <p:pic>
        <p:nvPicPr>
          <p:cNvPr id="5" name="WhatsApp Video 2024-05-10 at 1.31.50 PM.mp4">
            <a:hlinkClick r:id="" action="ppaction://media"/>
            <a:extLst>
              <a:ext uri="{FF2B5EF4-FFF2-40B4-BE49-F238E27FC236}">
                <a16:creationId xmlns:a16="http://schemas.microsoft.com/office/drawing/2014/main" id="{E0A9236B-DC62-F2B2-BEE8-0FF92324B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54" y="1037102"/>
            <a:ext cx="8182670" cy="53186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820" y="276606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Thank You</a:t>
            </a: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Decomposition Diagram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8" y="1825625"/>
            <a:ext cx="105155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A282B5-8848-994F-88EE-C52ACFD38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E4A4DF0-34BA-03B8-1E24-66475E4C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124"/>
            <a:ext cx="11249416" cy="51106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RoadMap</a:t>
            </a:r>
          </a:p>
        </p:txBody>
      </p:sp>
      <p:pic>
        <p:nvPicPr>
          <p:cNvPr id="5" name="Content Placeholder 4" descr="A screenshot of a spreadshee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097" y="1453019"/>
            <a:ext cx="10337217" cy="503985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</a:t>
            </a:r>
            <a:endParaRPr lang="en-US" dirty="0"/>
          </a:p>
        </p:txBody>
      </p:sp>
      <p:pic>
        <p:nvPicPr>
          <p:cNvPr id="5" name="Content Placeholder 4" descr="A screenshot of a te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9528" y="1956594"/>
            <a:ext cx="6813178" cy="4089400"/>
          </a:xfrm>
        </p:spPr>
      </p:pic>
      <p:pic>
        <p:nvPicPr>
          <p:cNvPr id="7" name="Picture 6" descr="A black background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1956594"/>
            <a:ext cx="4068109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Design Specification</a:t>
            </a:r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59306" cy="1603657"/>
          </a:xfrm>
        </p:spPr>
      </p:pic>
      <p:pic>
        <p:nvPicPr>
          <p:cNvPr id="7" name="Picture 6" descr="A black and white checklist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0329"/>
            <a:ext cx="4182035" cy="2941177"/>
          </a:xfrm>
          <a:prstGeom prst="rect">
            <a:avLst/>
          </a:prstGeom>
        </p:spPr>
      </p:pic>
      <p:pic>
        <p:nvPicPr>
          <p:cNvPr id="9" name="Picture 8" descr="A document with a list of items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87" y="1500232"/>
            <a:ext cx="6181166" cy="4506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+mn-ea"/>
              </a:rPr>
              <a:t>Test Case Specification</a:t>
            </a:r>
            <a:br>
              <a:rPr lang="en-GB" dirty="0"/>
            </a:br>
            <a:endParaRPr lang="en-US"/>
          </a:p>
        </p:txBody>
      </p:sp>
      <p:pic>
        <p:nvPicPr>
          <p:cNvPr id="4" name="Content Placeholder 3" descr="Screenshot 2024-05-09 at 8.06.46 P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690" y="1390015"/>
            <a:ext cx="9037955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Test Summary Report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 2024-05-09 at 8.11.27 P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0190"/>
            <a:ext cx="4947920" cy="4907280"/>
          </a:xfrm>
          <a:prstGeom prst="rect">
            <a:avLst/>
          </a:prstGeom>
        </p:spPr>
      </p:pic>
      <p:pic>
        <p:nvPicPr>
          <p:cNvPr id="5" name="Picture 4" descr="Screenshot 2024-05-09 at 8.12.0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243330"/>
            <a:ext cx="5410835" cy="4089400"/>
          </a:xfrm>
          <a:prstGeom prst="rect">
            <a:avLst/>
          </a:prstGeom>
        </p:spPr>
      </p:pic>
      <p:pic>
        <p:nvPicPr>
          <p:cNvPr id="6" name="Picture 5" descr="Screenshot 2024-05-09 at 8.12.55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20" y="5332730"/>
            <a:ext cx="5882640" cy="1108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83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ym typeface="+mn-ea"/>
              </a:rPr>
              <a:t>Appendix:</a:t>
            </a:r>
            <a:br>
              <a:rPr lang="en-US"/>
            </a:br>
            <a:r>
              <a:rPr lang="en-US">
                <a:sym typeface="+mn-ea"/>
              </a:rPr>
              <a:t>GitHub Repository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140</Words>
  <Application>Microsoft Office PowerPoint</Application>
  <PresentationFormat>Widescreen</PresentationFormat>
  <Paragraphs>16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Times New Roman</vt:lpstr>
      <vt:lpstr>Univers</vt:lpstr>
      <vt:lpstr>GradientVTI</vt:lpstr>
      <vt:lpstr>XERO</vt:lpstr>
      <vt:lpstr>Functional Decomposition Diagram </vt:lpstr>
      <vt:lpstr>RCT</vt:lpstr>
      <vt:lpstr>Testing RoadMap</vt:lpstr>
      <vt:lpstr>Test Plan</vt:lpstr>
      <vt:lpstr>Test Design Specification</vt:lpstr>
      <vt:lpstr>Test Case Specification </vt:lpstr>
      <vt:lpstr>Test Summary Report </vt:lpstr>
      <vt:lpstr>Appendix: GitHub Repository </vt:lpstr>
      <vt:lpstr>GitHub Repo Link </vt:lpstr>
      <vt:lpstr>GitHub Repo Folder Structure </vt:lpstr>
      <vt:lpstr>GitHub Repo Folder Structure </vt:lpstr>
      <vt:lpstr>Application Recorded Demo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</dc:title>
  <dc:creator>SEELAM CHANDANA</dc:creator>
  <cp:lastModifiedBy>SRIJA</cp:lastModifiedBy>
  <cp:revision>18</cp:revision>
  <dcterms:created xsi:type="dcterms:W3CDTF">2024-05-10T02:05:47Z</dcterms:created>
  <dcterms:modified xsi:type="dcterms:W3CDTF">2024-05-10T22:19:58Z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